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9"/>
  </p:notesMasterIdLst>
  <p:handoutMasterIdLst>
    <p:handoutMasterId r:id="rId30"/>
  </p:handoutMasterIdLst>
  <p:sldIdLst>
    <p:sldId id="281" r:id="rId2"/>
    <p:sldId id="272" r:id="rId3"/>
    <p:sldId id="282" r:id="rId4"/>
    <p:sldId id="271" r:id="rId5"/>
    <p:sldId id="286" r:id="rId6"/>
    <p:sldId id="274" r:id="rId7"/>
    <p:sldId id="283" r:id="rId8"/>
    <p:sldId id="275" r:id="rId9"/>
    <p:sldId id="285" r:id="rId10"/>
    <p:sldId id="273" r:id="rId11"/>
    <p:sldId id="284" r:id="rId12"/>
    <p:sldId id="276" r:id="rId13"/>
    <p:sldId id="288" r:id="rId14"/>
    <p:sldId id="258" r:id="rId15"/>
    <p:sldId id="268" r:id="rId16"/>
    <p:sldId id="291" r:id="rId17"/>
    <p:sldId id="278" r:id="rId18"/>
    <p:sldId id="280" r:id="rId19"/>
    <p:sldId id="287" r:id="rId20"/>
    <p:sldId id="289" r:id="rId21"/>
    <p:sldId id="290" r:id="rId22"/>
    <p:sldId id="292" r:id="rId23"/>
    <p:sldId id="294" r:id="rId24"/>
    <p:sldId id="293" r:id="rId25"/>
    <p:sldId id="277" r:id="rId26"/>
    <p:sldId id="265" r:id="rId27"/>
    <p:sldId id="26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E8D1BA"/>
    <a:srgbClr val="DEBC9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286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BF112-B7BD-4F44-8610-82A90B389361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774A1-7C50-44E8-A4B5-EEB4CD0ED6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1501A-A401-482D-8989-B8E680D97ECA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E136D-BDA0-4D86-9224-8DC6763982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I’m going to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take us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back to our youth for a moment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Although all characters entertaining, bring color, Drama and heroism to television and him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 of us don’t realize that their creation was inspired by history.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Great Depression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War II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Immigrant Experience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Women’s Rights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Civil Rights move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Cold war 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created an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animoto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detail the relationship between our well-known Superheroes.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E136D-BDA0-4D86-9224-8DC6763982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1DE94-504F-411D-AC59-D6728BD912B5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9D968-2A59-4666-B54C-97604C97E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\\sdstvl\virtual_locker$\Springfield\Files\0002452hss$\Downloads\animoto_video.wmv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ain america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0"/>
            <a:ext cx="359491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59635"/>
            <a:ext cx="4343400" cy="679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s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00"/>
            <a:ext cx="9144000" cy="5829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:\Downloads\baman forwheel.jpeg"/>
          <p:cNvPicPr>
            <a:picLocks noChangeAspect="1" noChangeArrowheads="1"/>
          </p:cNvPicPr>
          <p:nvPr/>
        </p:nvPicPr>
        <p:blipFill>
          <a:blip r:embed="rId2"/>
          <a:srcRect t="5263" b="5263"/>
          <a:stretch>
            <a:fillRect/>
          </a:stretch>
        </p:blipFill>
        <p:spPr bwMode="auto">
          <a:xfrm>
            <a:off x="838200" y="-1"/>
            <a:ext cx="7620000" cy="681789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een-lantern-movie-posters-ryan-reynolds.jpg"/>
          <p:cNvPicPr>
            <a:picLocks noChangeAspect="1"/>
          </p:cNvPicPr>
          <p:nvPr/>
        </p:nvPicPr>
        <p:blipFill>
          <a:blip r:embed="rId2"/>
          <a:srcRect t="3527" b="4774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-7416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533400"/>
            <a:ext cx="8788908" cy="5562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3-p.animoto.com/Image/0kZs9rWXzZ7IztdeNCOuQA/l.jpg"/>
          <p:cNvPicPr>
            <a:picLocks noChangeAspect="1" noChangeArrowheads="1"/>
          </p:cNvPicPr>
          <p:nvPr/>
        </p:nvPicPr>
        <p:blipFill>
          <a:blip r:embed="rId2" cstate="print"/>
          <a:srcRect b="11367"/>
          <a:stretch>
            <a:fillRect/>
          </a:stretch>
        </p:blipFill>
        <p:spPr bwMode="auto">
          <a:xfrm>
            <a:off x="762000" y="0"/>
            <a:ext cx="7620000" cy="68406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2438400"/>
            <a:ext cx="8305800" cy="92333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-The Great Depression </a:t>
            </a:r>
            <a:endParaRPr lang="en-US" sz="5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2590800"/>
            <a:ext cx="5029200" cy="92333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-World War II</a:t>
            </a:r>
            <a:endParaRPr lang="en-US" sz="5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362200"/>
            <a:ext cx="8305800" cy="830997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-</a:t>
            </a:r>
            <a:r>
              <a:rPr lang="en-US" sz="4800" dirty="0" smtClean="0">
                <a:latin typeface="Comic Sans MS" pitchFamily="66" charset="0"/>
              </a:rPr>
              <a:t>The Immigrant Experiences</a:t>
            </a:r>
            <a:endParaRPr lang="en-US" sz="4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5601" y="2281389"/>
            <a:ext cx="6934200" cy="92333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-Women Rights</a:t>
            </a:r>
            <a:endParaRPr lang="en-US" sz="5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4435"/>
          <a:stretch>
            <a:fillRect/>
          </a:stretch>
        </p:blipFill>
        <p:spPr bwMode="auto">
          <a:xfrm>
            <a:off x="0" y="-1"/>
            <a:ext cx="9144000" cy="691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590800"/>
            <a:ext cx="8153400" cy="92333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-Civil Rights Movement</a:t>
            </a:r>
            <a:endParaRPr lang="en-US" sz="5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52600" y="2438400"/>
            <a:ext cx="4923143" cy="92333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-The Cold War</a:t>
            </a:r>
            <a:endParaRPr lang="en-US" sz="5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nimoto_vide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897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9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5410200" cy="64633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Hands-on Project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 rot="21431482">
            <a:off x="2410139" y="1162643"/>
            <a:ext cx="4038600" cy="516584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95600" y="1143000"/>
            <a:ext cx="4038600" cy="5105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018.jpg"/>
          <p:cNvPicPr>
            <a:picLocks noChangeAspect="1"/>
          </p:cNvPicPr>
          <p:nvPr/>
        </p:nvPicPr>
        <p:blipFill>
          <a:blip r:embed="rId2"/>
          <a:srcRect l="4995" t="14006"/>
          <a:stretch>
            <a:fillRect/>
          </a:stretch>
        </p:blipFill>
        <p:spPr>
          <a:xfrm>
            <a:off x="3276600" y="1066800"/>
            <a:ext cx="3531501" cy="5206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685800"/>
            <a:ext cx="3976343" cy="5486400"/>
          </a:xfrm>
          <a:prstGeom prst="rect">
            <a:avLst/>
          </a:prstGeom>
        </p:spPr>
      </p:pic>
      <p:pic>
        <p:nvPicPr>
          <p:cNvPr id="4" name="Picture 3" descr="Picture 0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685800"/>
            <a:ext cx="36576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914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62200" y="533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62200" y="1600200"/>
            <a:ext cx="43382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 you all 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29000" y="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lgerian" pitchFamily="82" charset="0"/>
              </a:rPr>
              <a:t>Works Cited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381000"/>
            <a:ext cx="8686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err="1" smtClean="0"/>
              <a:t>aquaman</a:t>
            </a:r>
            <a:r>
              <a:rPr lang="en-US" sz="1100" dirty="0" smtClean="0"/>
              <a:t>. </a:t>
            </a:r>
            <a:r>
              <a:rPr lang="en-US" sz="1100" dirty="0" err="1" smtClean="0"/>
              <a:t>N.d</a:t>
            </a:r>
            <a:r>
              <a:rPr lang="en-US" sz="1100" dirty="0" smtClean="0"/>
              <a:t>. </a:t>
            </a:r>
            <a:r>
              <a:rPr lang="en-US" sz="1100" i="1" dirty="0" err="1" smtClean="0"/>
              <a:t>elroy.online</a:t>
            </a:r>
            <a:r>
              <a:rPr lang="en-US" sz="1100" dirty="0" smtClean="0"/>
              <a:t>. Web. 5 Jan. 2011. &lt;http://www.elroyonline.com/‌?p=14818500&gt;.</a:t>
            </a:r>
          </a:p>
          <a:p>
            <a:endParaRPr lang="en-US" sz="1100" dirty="0" smtClean="0"/>
          </a:p>
          <a:p>
            <a:r>
              <a:rPr lang="en-US" sz="1100" i="1" dirty="0" smtClean="0"/>
              <a:t>axioms edge</a:t>
            </a:r>
            <a:r>
              <a:rPr lang="en-US" sz="1100" dirty="0" smtClean="0"/>
              <a:t>. </a:t>
            </a:r>
            <a:r>
              <a:rPr lang="en-US" sz="1100" dirty="0" err="1" smtClean="0"/>
              <a:t>N.d</a:t>
            </a:r>
            <a:r>
              <a:rPr lang="en-US" sz="1100" dirty="0" smtClean="0"/>
              <a:t>. </a:t>
            </a:r>
            <a:r>
              <a:rPr lang="en-US" sz="1100" i="1" dirty="0" err="1" smtClean="0"/>
              <a:t>axiomsedge-scif</a:t>
            </a:r>
            <a:r>
              <a:rPr lang="en-US" sz="1100" dirty="0" smtClean="0"/>
              <a:t>. Web. 5 Jan. 2011. &lt;http://axiomsedge-scifi.com/‌</a:t>
            </a:r>
            <a:r>
              <a:rPr lang="en-US" sz="1100" dirty="0" err="1" smtClean="0"/>
              <a:t>wordpress</a:t>
            </a:r>
            <a:r>
              <a:rPr lang="en-US" sz="1100" dirty="0" smtClean="0"/>
              <a:t>/‌category/‌sci-fi-trifles/&gt;.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1143000"/>
            <a:ext cx="85344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/>
              <a:t>Batman </a:t>
            </a:r>
            <a:r>
              <a:rPr lang="en-US" sz="1200" i="1" dirty="0" err="1" smtClean="0"/>
              <a:t>archieves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scifihobby</a:t>
            </a:r>
            <a:r>
              <a:rPr lang="en-US" sz="1200" dirty="0" smtClean="0"/>
              <a:t>. Web. 5 Jan. 2011. &lt;http://www.scifihobby.com/‌products/‌</a:t>
            </a:r>
            <a:r>
              <a:rPr lang="en-US" sz="1200" dirty="0" err="1" smtClean="0"/>
              <a:t>dccomics</a:t>
            </a:r>
            <a:r>
              <a:rPr lang="en-US" sz="1200" dirty="0" smtClean="0"/>
              <a:t>/‌</a:t>
            </a:r>
            <a:r>
              <a:rPr lang="en-US" sz="1200" dirty="0" err="1" smtClean="0"/>
              <a:t>batmanarchives</a:t>
            </a:r>
            <a:r>
              <a:rPr lang="en-US" sz="1200" dirty="0" smtClean="0"/>
              <a:t>/&gt;.</a:t>
            </a:r>
          </a:p>
          <a:p>
            <a:endParaRPr lang="en-US" sz="1200" dirty="0" smtClean="0"/>
          </a:p>
          <a:p>
            <a:r>
              <a:rPr lang="en-US" sz="1200" i="1" dirty="0" smtClean="0"/>
              <a:t>Captain America to be “Reborn”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Bam’s</a:t>
            </a:r>
            <a:r>
              <a:rPr lang="en-US" sz="1200" i="1" dirty="0" smtClean="0"/>
              <a:t> Blog</a:t>
            </a:r>
            <a:r>
              <a:rPr lang="en-US" sz="1200" dirty="0" smtClean="0"/>
              <a:t>. Web. 5 Jan. 2011. &lt;http://blog.newsok.com/‌</a:t>
            </a:r>
            <a:r>
              <a:rPr lang="en-US" sz="1200" dirty="0" err="1" smtClean="0"/>
              <a:t>bamsblog</a:t>
            </a:r>
            <a:r>
              <a:rPr lang="en-US" sz="1200" dirty="0" smtClean="0"/>
              <a:t>/‌2009/‌06/‌15/‌captain-</a:t>
            </a:r>
            <a:r>
              <a:rPr lang="en-US" sz="1200" dirty="0" err="1" smtClean="0"/>
              <a:t>america</a:t>
            </a:r>
            <a:r>
              <a:rPr lang="en-US" sz="1200" dirty="0" smtClean="0"/>
              <a:t>-to-be-reborn/&gt;.</a:t>
            </a:r>
          </a:p>
          <a:p>
            <a:endParaRPr lang="en-US" sz="1200" dirty="0" smtClean="0"/>
          </a:p>
          <a:p>
            <a:r>
              <a:rPr lang="en-US" sz="1200" i="1" dirty="0" smtClean="0"/>
              <a:t>Comic Book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comicbookmovie</a:t>
            </a:r>
            <a:r>
              <a:rPr lang="en-US" sz="1200" dirty="0" smtClean="0"/>
              <a:t>. Web. 5 Jan. 2011. &lt;http://www.comicbookmovie.com/‌</a:t>
            </a:r>
            <a:r>
              <a:rPr lang="en-US" sz="1200" dirty="0" err="1" smtClean="0"/>
              <a:t>fansites</a:t>
            </a:r>
            <a:r>
              <a:rPr lang="en-US" sz="1200" dirty="0" smtClean="0"/>
              <a:t>/‌joshw24/‌news/‌?a=21034&gt;.</a:t>
            </a:r>
          </a:p>
          <a:p>
            <a:endParaRPr lang="en-US" sz="1200" dirty="0" smtClean="0"/>
          </a:p>
          <a:p>
            <a:r>
              <a:rPr lang="en-US" sz="1200" i="1" dirty="0" smtClean="0"/>
              <a:t>Free Batman Online Games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playerzblog</a:t>
            </a:r>
            <a:r>
              <a:rPr lang="en-US" sz="1200" dirty="0" smtClean="0"/>
              <a:t>. Web. 5 Jan. 2011. &lt;http://www.playerzblog.com/‌free-batman-online-games.html&gt;.</a:t>
            </a:r>
          </a:p>
          <a:p>
            <a:endParaRPr lang="en-US" sz="1200" dirty="0" smtClean="0"/>
          </a:p>
          <a:p>
            <a:r>
              <a:rPr lang="en-US" sz="1200" i="1" dirty="0" smtClean="0"/>
              <a:t>geek syndicated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smtClean="0"/>
              <a:t>Brian </a:t>
            </a:r>
            <a:r>
              <a:rPr lang="en-US" sz="1200" i="1" dirty="0" err="1" smtClean="0"/>
              <a:t>Clevinger</a:t>
            </a:r>
            <a:r>
              <a:rPr lang="en-US" sz="1200" i="1" dirty="0" smtClean="0"/>
              <a:t> is a Fighting Avenger</a:t>
            </a:r>
            <a:r>
              <a:rPr lang="en-US" sz="1200" dirty="0" smtClean="0"/>
              <a:t>. Web. 5 Jan. 2011. &lt;http://geeksyndicate.wordpress.com/‌2010/‌07/‌14/‌</a:t>
            </a:r>
            <a:r>
              <a:rPr lang="en-US" sz="1200" dirty="0" err="1" smtClean="0"/>
              <a:t>brian</a:t>
            </a:r>
            <a:r>
              <a:rPr lang="en-US" sz="1200" dirty="0" smtClean="0"/>
              <a:t>-</a:t>
            </a:r>
            <a:r>
              <a:rPr lang="en-US" sz="1200" dirty="0" err="1" smtClean="0"/>
              <a:t>clevinger</a:t>
            </a:r>
            <a:r>
              <a:rPr lang="en-US" sz="1200" dirty="0" smtClean="0"/>
              <a:t>-is-a-fighting-avenger/&gt;.</a:t>
            </a:r>
          </a:p>
          <a:p>
            <a:endParaRPr lang="en-US" sz="1200" dirty="0" smtClean="0"/>
          </a:p>
          <a:p>
            <a:r>
              <a:rPr lang="en-US" sz="1200" i="1" dirty="0" smtClean="0"/>
              <a:t>green-lantern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obessed</a:t>
            </a:r>
            <a:r>
              <a:rPr lang="en-US" sz="1200" i="1" dirty="0" smtClean="0"/>
              <a:t> with film</a:t>
            </a:r>
            <a:r>
              <a:rPr lang="en-US" sz="1200" dirty="0" smtClean="0"/>
              <a:t>. Web. 5 Jan. 2011. &lt;http://www.obsessedwithfilm.com/‌category/‌green-lantern&gt;.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4267200"/>
            <a:ext cx="8534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Times New Roman" pitchFamily="18" charset="0"/>
              </a:rPr>
              <a:t>Justice League on Cartoon Network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</a:t>
            </a:r>
            <a:r>
              <a:rPr lang="en-US" sz="1200" dirty="0" err="1" smtClean="0">
                <a:latin typeface="Calibri" pitchFamily="34" charset="0"/>
                <a:ea typeface="Times New Roman" pitchFamily="18" charset="0"/>
              </a:rPr>
              <a:t>N.d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</a:t>
            </a:r>
            <a:r>
              <a:rPr lang="en-US" sz="1200" i="1" dirty="0" err="1" smtClean="0">
                <a:latin typeface="Calibri" pitchFamily="34" charset="0"/>
                <a:ea typeface="Times New Roman" pitchFamily="18" charset="0"/>
              </a:rPr>
              <a:t>tv.guide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Web. 5 Jan. 2011. &lt;http://www.tvguide.com/‌</a:t>
            </a:r>
            <a:r>
              <a:rPr lang="en-US" sz="1200" dirty="0" err="1" smtClean="0">
                <a:latin typeface="Calibri" pitchFamily="34" charset="0"/>
                <a:ea typeface="Times New Roman" pitchFamily="18" charset="0"/>
              </a:rPr>
              <a:t>tvshows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/‌justice-league/‌photos/‌202471&gt;.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latin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Times New Roman" pitchFamily="18" charset="0"/>
              </a:rPr>
              <a:t>Marvel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</a:t>
            </a:r>
            <a:r>
              <a:rPr lang="en-US" sz="1200" dirty="0" err="1" smtClean="0">
                <a:latin typeface="Calibri" pitchFamily="34" charset="0"/>
                <a:ea typeface="Times New Roman" pitchFamily="18" charset="0"/>
              </a:rPr>
              <a:t>N.d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</a:t>
            </a:r>
            <a:r>
              <a:rPr lang="en-US" sz="1200" i="1" dirty="0" err="1" smtClean="0">
                <a:latin typeface="Calibri" pitchFamily="34" charset="0"/>
                <a:ea typeface="Times New Roman" pitchFamily="18" charset="0"/>
              </a:rPr>
              <a:t>wikia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Web. 5 Jan. 2011. &lt;http://marvel.wikia.com/‌Sub-Mariner_Comics_Vol_1_1&gt;.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latin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Times New Roman" pitchFamily="18" charset="0"/>
              </a:rPr>
              <a:t> “No Evil Shall Escape My Sight” 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</a:t>
            </a:r>
            <a:r>
              <a:rPr lang="en-US" sz="1200" dirty="0" err="1" smtClean="0">
                <a:latin typeface="Calibri" pitchFamily="34" charset="0"/>
                <a:ea typeface="Times New Roman" pitchFamily="18" charset="0"/>
              </a:rPr>
              <a:t>N.d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</a:t>
            </a:r>
            <a:r>
              <a:rPr lang="en-US" sz="1200" i="1" dirty="0" smtClean="0">
                <a:latin typeface="Calibri" pitchFamily="34" charset="0"/>
                <a:ea typeface="Times New Roman" pitchFamily="18" charset="0"/>
              </a:rPr>
              <a:t>.</a:t>
            </a:r>
            <a:r>
              <a:rPr lang="en-US" sz="1200" i="1" dirty="0" err="1" smtClean="0">
                <a:latin typeface="Calibri" pitchFamily="34" charset="0"/>
                <a:ea typeface="Times New Roman" pitchFamily="18" charset="0"/>
              </a:rPr>
              <a:t>blogspot</a:t>
            </a:r>
            <a:r>
              <a:rPr lang="en-US" sz="1200" dirty="0" smtClean="0">
                <a:latin typeface="Calibri" pitchFamily="34" charset="0"/>
                <a:ea typeface="Times New Roman" pitchFamily="18" charset="0"/>
              </a:rPr>
              <a:t>. Web. 5 Jan. 2011. &lt;http://bronzeagebabies.blogspot.com/‌2010/‌04/‌no-evil-shall-escape-my-sight.html&gt;.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04800" y="381000"/>
            <a:ext cx="85344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vendetta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N.d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giant in the playground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Web. 5 Jan. 2011. &lt;http://www.giantitp.com/‌forums/‌</a:t>
            </a:r>
            <a:r>
              <a:rPr kumimoji="0" lang="en-US" sz="11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showthread.php?t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=151240&amp;page=6&gt;.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V for </a:t>
            </a:r>
            <a:r>
              <a:rPr kumimoji="0" lang="en-US" sz="11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vendentta</a:t>
            </a: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 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N.d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leighton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Web. 5 Jan. 2011. &lt;http://leightonjohns.blogspot.com/‌2009/‌08/‌v-for-vendetta-fan-art.html&gt;.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V for Vendetta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N.d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theaspectratio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Web. 5 Jan. 2011. &lt;http://www.theaspectratio.net/‌lontopten2006.htm&gt;.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V fro vendetta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N.d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anime </a:t>
            </a:r>
            <a:r>
              <a:rPr kumimoji="0" lang="en-US" sz="11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onle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Web. 5 Jan. 2011. &lt;http://www.animeonline.net/‌f5/‌v-vendetta-26638/‌index2.html&gt;.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World of </a:t>
            </a:r>
            <a:r>
              <a:rPr kumimoji="0" lang="en-US" sz="11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fanastic</a:t>
            </a: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 four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N.d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</a:t>
            </a:r>
            <a:r>
              <a:rPr kumimoji="0" lang="en-US" sz="11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UGO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Web. 5 Jan. 2011. &lt;http://fantasticfour.ugo.com/‌?cur=sub-mariner&gt;.</a:t>
            </a: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.jpg"/>
          <p:cNvPicPr>
            <a:picLocks noChangeAspect="1"/>
          </p:cNvPicPr>
          <p:nvPr/>
        </p:nvPicPr>
        <p:blipFill>
          <a:blip r:embed="rId2"/>
          <a:srcRect t="9981" b="4927"/>
          <a:stretch>
            <a:fillRect/>
          </a:stretch>
        </p:blipFill>
        <p:spPr>
          <a:xfrm>
            <a:off x="0" y="0"/>
            <a:ext cx="9144000" cy="68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1431482">
            <a:off x="2646592" y="552851"/>
            <a:ext cx="4038600" cy="5486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43200" y="609600"/>
            <a:ext cx="4038600" cy="5486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821">
            <a:off x="2979560" y="648198"/>
            <a:ext cx="4038600" cy="55256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1431482">
            <a:off x="2646592" y="552851"/>
            <a:ext cx="4038600" cy="5486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43200" y="609600"/>
            <a:ext cx="4038600" cy="5486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comic b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1524">
            <a:off x="2896398" y="569234"/>
            <a:ext cx="4180514" cy="5618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5808" b="3235"/>
          <a:stretch>
            <a:fillRect/>
          </a:stretch>
        </p:blipFill>
        <p:spPr bwMode="auto">
          <a:xfrm>
            <a:off x="457200" y="228600"/>
            <a:ext cx="3962400" cy="6354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1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:\Downloads\hc.jpg"/>
          <p:cNvPicPr>
            <a:picLocks noChangeAspect="1" noChangeArrowheads="1"/>
          </p:cNvPicPr>
          <p:nvPr/>
        </p:nvPicPr>
        <p:blipFill>
          <a:blip r:embed="rId2"/>
          <a:srcRect t="4385" b="11204"/>
          <a:stretch>
            <a:fillRect/>
          </a:stretch>
        </p:blipFill>
        <p:spPr bwMode="auto">
          <a:xfrm>
            <a:off x="762000" y="0"/>
            <a:ext cx="7543800" cy="6866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394</Words>
  <Application>Microsoft Office PowerPoint</Application>
  <PresentationFormat>On-screen Show (4:3)</PresentationFormat>
  <Paragraphs>54</Paragraphs>
  <Slides>27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TJNETWORKING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tjnetworking</dc:creator>
  <cp:lastModifiedBy>0002452hss</cp:lastModifiedBy>
  <cp:revision>53</cp:revision>
  <dcterms:created xsi:type="dcterms:W3CDTF">2011-01-03T23:28:18Z</dcterms:created>
  <dcterms:modified xsi:type="dcterms:W3CDTF">2011-01-21T14:31:58Z</dcterms:modified>
</cp:coreProperties>
</file>